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32"/>
    <a:srgbClr val="0A0A64"/>
    <a:srgbClr val="64BC6C"/>
    <a:srgbClr val="110B7F"/>
    <a:srgbClr val="0901A1"/>
    <a:srgbClr val="FAC800"/>
    <a:srgbClr val="34E434"/>
    <a:srgbClr val="50C850"/>
    <a:srgbClr val="74E13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CB4D-9660-4766-B4DC-1E3102CA64CA}" type="datetimeFigureOut">
              <a:rPr lang="nl-NL" smtClean="0"/>
              <a:pPr/>
              <a:t>27-9-2023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9461-B132-4F9B-82EB-641BF33131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sybe@bijleveldadvies.n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30" y="2844805"/>
            <a:ext cx="7772400" cy="79850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30" y="3857628"/>
            <a:ext cx="6400800" cy="54293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832155" y="71414"/>
            <a:ext cx="3240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44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32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71530" y="5929316"/>
            <a:ext cx="3286122" cy="285766"/>
          </a:xfrm>
        </p:spPr>
        <p:txBody>
          <a:bodyPr>
            <a:noAutofit/>
          </a:bodyPr>
          <a:lstStyle>
            <a:lvl1pPr>
              <a:buNone/>
              <a:defRPr sz="1400">
                <a:solidFill>
                  <a:srgbClr val="002060"/>
                </a:solidFill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l-NL" noProof="0"/>
              <a:t>Plaats,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 lIns="0" tIns="0" bIns="0" anchor="ctr" anchorCtr="0">
            <a:noAutofit/>
          </a:bodyPr>
          <a:lstStyle>
            <a:lvl1pPr algn="l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 lIns="0" tIns="0" rIns="0" bIns="0">
            <a:noAutofit/>
          </a:bodyPr>
          <a:lstStyle>
            <a:lvl1pPr algn="l">
              <a:buFont typeface="Wingdings" pitchFamily="2" charset="2"/>
              <a:buChar char="§"/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 sz="11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extBox 7"/>
          <p:cNvSpPr txBox="1">
            <a:spLocks/>
          </p:cNvSpPr>
          <p:nvPr userDrawn="1"/>
        </p:nvSpPr>
        <p:spPr>
          <a:xfrm>
            <a:off x="7000892" y="6286543"/>
            <a:ext cx="1727908" cy="5000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kern="1200" noProof="0" dirty="0">
                <a:solidFill>
                  <a:srgbClr val="32C832"/>
                </a:solidFill>
                <a:latin typeface="Tw Cen MT Condensed" pitchFamily="34" charset="0"/>
                <a:ea typeface="+mn-ea"/>
                <a:cs typeface="Tunga" pitchFamily="2"/>
              </a:rPr>
              <a:t>Sybe</a:t>
            </a:r>
            <a:r>
              <a:rPr lang="nl-NL" sz="2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1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000" y="785794"/>
            <a:ext cx="8229600" cy="0"/>
          </a:xfrm>
          <a:prstGeom prst="line">
            <a:avLst/>
          </a:prstGeom>
          <a:ln w="28575">
            <a:solidFill>
              <a:srgbClr val="32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4002"/>
            <a:ext cx="2133600" cy="3651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8026DC-E504-46CD-AF77-781991F7102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907489" y="2643182"/>
            <a:ext cx="5329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72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54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662136" y="5572140"/>
            <a:ext cx="1819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Sybe Bijleveld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06 11003999</a:t>
            </a:r>
          </a:p>
          <a:p>
            <a:pPr algn="ctr"/>
            <a:r>
              <a:rPr lang="nl-NL" sz="1200" kern="1200" noProof="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sybe@bijleveldadvies.nl</a:t>
            </a:r>
            <a:endParaRPr lang="nl-NL" sz="1200" kern="1200" noProof="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83BFE9-47CF-4505-B6C8-93752E18C8A1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1e bijeenkomst Herijken tarieven werkgroep Ambulant Groep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Tussenresultaten tarievenonderzoek</a:t>
            </a:r>
          </a:p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Ede, 13 juni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Voortgang</a:t>
            </a:r>
          </a:p>
          <a:p>
            <a:r>
              <a:rPr lang="nl-NL" dirty="0"/>
              <a:t>Bespreekpunten</a:t>
            </a:r>
          </a:p>
          <a:p>
            <a:r>
              <a:rPr lang="nl-NL" dirty="0"/>
              <a:t>Hoe verder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727D0-D674-9CDC-3D67-8C19CD25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Voortgang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DFC5B6-FB9F-5CE5-4031-94BAA813F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Response: 3 instellingen</a:t>
            </a:r>
          </a:p>
          <a:p>
            <a:r>
              <a:rPr lang="nl-NL" dirty="0"/>
              <a:t>Nog één format toegezegd</a:t>
            </a:r>
          </a:p>
          <a:p>
            <a:r>
              <a:rPr lang="nl-NL" dirty="0"/>
              <a:t>Zes groepen</a:t>
            </a:r>
          </a:p>
          <a:p>
            <a:r>
              <a:rPr lang="nl-NL" dirty="0"/>
              <a:t>1x BSO+</a:t>
            </a:r>
          </a:p>
          <a:p>
            <a:r>
              <a:rPr lang="nl-NL" dirty="0"/>
              <a:t>1x Begeleiding groep regulier</a:t>
            </a:r>
          </a:p>
          <a:p>
            <a:r>
              <a:rPr lang="nl-NL" dirty="0"/>
              <a:t>4x Dagbehandeling</a:t>
            </a:r>
          </a:p>
          <a:p>
            <a:r>
              <a:rPr lang="nl-NL" dirty="0"/>
              <a:t>Relatief grote spreiding op uitgevraagde variabelen…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Dataset nog zeer beperkt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ABCC03-E736-BE1C-AD3D-65EB8BA3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132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67B7A-EEBB-FBFF-C226-45BA93AC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Bespreekpunten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A1EC87-55D6-EB7F-2838-05706171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Relatie met de inhoudelijke ontwikkeling van dagbesteding/dagbehandeling?</a:t>
            </a:r>
          </a:p>
          <a:p>
            <a:r>
              <a:rPr lang="nl-NL" dirty="0"/>
              <a:t>Declaratieregels en no-show (‘aanwezigheid’ of ‘geplande aanwezigheid’)</a:t>
            </a:r>
          </a:p>
          <a:p>
            <a:r>
              <a:rPr lang="nl-NL" dirty="0"/>
              <a:t>Inbedding van huisbezoeken in de bekostiging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BSO+: 2x ouderbijdrage kinderopvang</a:t>
            </a:r>
          </a:p>
          <a:p>
            <a:r>
              <a:rPr lang="nl-NL" dirty="0"/>
              <a:t>Begeleiding groep regulier (reguliere dagbesteding) </a:t>
            </a:r>
          </a:p>
          <a:p>
            <a:r>
              <a:rPr lang="nl-NL" dirty="0"/>
              <a:t>Begeleiding groep specialistisch (intensieve dagbesteding)</a:t>
            </a:r>
          </a:p>
          <a:p>
            <a:r>
              <a:rPr lang="nl-NL" dirty="0"/>
              <a:t>Dagbehandeling (nieuw)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40A90C-844B-C1D2-C498-C9923476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501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856FD-614C-DE7C-D2A6-CE90AF1C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773ED8-8463-D74C-8CA9-BCC4CF3F7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 wachten op nieuwe aanleveringen</a:t>
            </a:r>
          </a:p>
          <a:p>
            <a:r>
              <a:rPr lang="nl-NL" dirty="0"/>
              <a:t>Voorbereiden van een meer normatieve benadering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B6CB37-D1B6-D8F8-2102-D54306BF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881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jleveld advies" id="{EC8085C9-FB70-4ECD-929B-4556525D6B15}" vid="{AAA26CD5-2957-44B3-9F77-C4E4D52D10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bijleveld advies</Template>
  <TotalTime>0</TotalTime>
  <Words>122</Words>
  <Application>Microsoft Office PowerPoint</Application>
  <PresentationFormat>Diavoorstelling (4:3)</PresentationFormat>
  <Paragraphs>37</Paragraphs>
  <Slides>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 Condensed</vt:lpstr>
      <vt:lpstr>Wingdings</vt:lpstr>
      <vt:lpstr>blank</vt:lpstr>
      <vt:lpstr>1e bijeenkomst Herijken tarieven werkgroep Ambulant Groep</vt:lpstr>
      <vt:lpstr>Inhoud</vt:lpstr>
      <vt:lpstr>Voortgang</vt:lpstr>
      <vt:lpstr>Bespreekpunten</vt:lpstr>
      <vt:lpstr>Hoe nu verder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 bijeenkomst Herijken tarieven werkgroep Ambulant Groep</dc:title>
  <dc:creator>Sybe Bijleveld</dc:creator>
  <cp:lastModifiedBy>Binsbergen-van Tuil, Rianka van</cp:lastModifiedBy>
  <cp:revision>4</cp:revision>
  <dcterms:created xsi:type="dcterms:W3CDTF">2023-06-12T21:53:44Z</dcterms:created>
  <dcterms:modified xsi:type="dcterms:W3CDTF">2023-09-27T11:09:01Z</dcterms:modified>
</cp:coreProperties>
</file>