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56" r:id="rId5"/>
    <p:sldId id="261" r:id="rId6"/>
    <p:sldId id="264" r:id="rId7"/>
    <p:sldId id="262" r:id="rId8"/>
    <p:sldId id="271" r:id="rId9"/>
    <p:sldId id="280" r:id="rId10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udeker-van Hemmen, Martine" userId="02bb35a7-fd74-4eec-857b-f19284e0091b" providerId="ADAL" clId="{FA0913DB-3260-4077-B761-DBB62E047ADD}"/>
    <pc:docChg chg="custSel addSld delSld modSld">
      <pc:chgData name="Beudeker-van Hemmen, Martine" userId="02bb35a7-fd74-4eec-857b-f19284e0091b" providerId="ADAL" clId="{FA0913DB-3260-4077-B761-DBB62E047ADD}" dt="2024-04-15T13:14:10.097" v="1303" actId="20577"/>
      <pc:docMkLst>
        <pc:docMk/>
      </pc:docMkLst>
      <pc:sldChg chg="modSp mod">
        <pc:chgData name="Beudeker-van Hemmen, Martine" userId="02bb35a7-fd74-4eec-857b-f19284e0091b" providerId="ADAL" clId="{FA0913DB-3260-4077-B761-DBB62E047ADD}" dt="2024-04-15T12:43:06.095" v="79" actId="20577"/>
        <pc:sldMkLst>
          <pc:docMk/>
          <pc:sldMk cId="3165067636" sldId="256"/>
        </pc:sldMkLst>
        <pc:spChg chg="mod">
          <ac:chgData name="Beudeker-van Hemmen, Martine" userId="02bb35a7-fd74-4eec-857b-f19284e0091b" providerId="ADAL" clId="{FA0913DB-3260-4077-B761-DBB62E047ADD}" dt="2024-04-15T12:42:50.454" v="21" actId="20577"/>
          <ac:spMkLst>
            <pc:docMk/>
            <pc:sldMk cId="3165067636" sldId="256"/>
            <ac:spMk id="2" creationId="{C71149BD-A86E-888B-26A0-97F07146FE25}"/>
          </ac:spMkLst>
        </pc:spChg>
        <pc:spChg chg="mod">
          <ac:chgData name="Beudeker-van Hemmen, Martine" userId="02bb35a7-fd74-4eec-857b-f19284e0091b" providerId="ADAL" clId="{FA0913DB-3260-4077-B761-DBB62E047ADD}" dt="2024-04-15T12:43:06.095" v="79" actId="20577"/>
          <ac:spMkLst>
            <pc:docMk/>
            <pc:sldMk cId="3165067636" sldId="256"/>
            <ac:spMk id="5" creationId="{EC176454-4CF3-5DD2-8A93-5D79196438EB}"/>
          </ac:spMkLst>
        </pc:spChg>
      </pc:sldChg>
      <pc:sldChg chg="del">
        <pc:chgData name="Beudeker-van Hemmen, Martine" userId="02bb35a7-fd74-4eec-857b-f19284e0091b" providerId="ADAL" clId="{FA0913DB-3260-4077-B761-DBB62E047ADD}" dt="2024-04-15T12:43:17.596" v="84" actId="47"/>
        <pc:sldMkLst>
          <pc:docMk/>
          <pc:sldMk cId="1279964002" sldId="260"/>
        </pc:sldMkLst>
      </pc:sldChg>
      <pc:sldChg chg="modSp mod">
        <pc:chgData name="Beudeker-van Hemmen, Martine" userId="02bb35a7-fd74-4eec-857b-f19284e0091b" providerId="ADAL" clId="{FA0913DB-3260-4077-B761-DBB62E047ADD}" dt="2024-04-15T12:43:43.027" v="93" actId="20577"/>
        <pc:sldMkLst>
          <pc:docMk/>
          <pc:sldMk cId="2024777475" sldId="261"/>
        </pc:sldMkLst>
        <pc:spChg chg="mod">
          <ac:chgData name="Beudeker-van Hemmen, Martine" userId="02bb35a7-fd74-4eec-857b-f19284e0091b" providerId="ADAL" clId="{FA0913DB-3260-4077-B761-DBB62E047ADD}" dt="2024-04-15T12:43:43.027" v="93" actId="20577"/>
          <ac:spMkLst>
            <pc:docMk/>
            <pc:sldMk cId="2024777475" sldId="261"/>
            <ac:spMk id="3" creationId="{16BBCF25-2584-8E4E-EE27-5071ABA493DA}"/>
          </ac:spMkLst>
        </pc:spChg>
      </pc:sldChg>
      <pc:sldChg chg="del">
        <pc:chgData name="Beudeker-van Hemmen, Martine" userId="02bb35a7-fd74-4eec-857b-f19284e0091b" providerId="ADAL" clId="{FA0913DB-3260-4077-B761-DBB62E047ADD}" dt="2024-04-15T12:44:41.905" v="97" actId="47"/>
        <pc:sldMkLst>
          <pc:docMk/>
          <pc:sldMk cId="2447443170" sldId="263"/>
        </pc:sldMkLst>
      </pc:sldChg>
      <pc:sldChg chg="del">
        <pc:chgData name="Beudeker-van Hemmen, Martine" userId="02bb35a7-fd74-4eec-857b-f19284e0091b" providerId="ADAL" clId="{FA0913DB-3260-4077-B761-DBB62E047ADD}" dt="2024-04-15T12:43:16.942" v="83" actId="47"/>
        <pc:sldMkLst>
          <pc:docMk/>
          <pc:sldMk cId="1947340011" sldId="266"/>
        </pc:sldMkLst>
      </pc:sldChg>
      <pc:sldChg chg="del">
        <pc:chgData name="Beudeker-van Hemmen, Martine" userId="02bb35a7-fd74-4eec-857b-f19284e0091b" providerId="ADAL" clId="{FA0913DB-3260-4077-B761-DBB62E047ADD}" dt="2024-04-15T12:43:14.906" v="81" actId="47"/>
        <pc:sldMkLst>
          <pc:docMk/>
          <pc:sldMk cId="1572021308" sldId="267"/>
        </pc:sldMkLst>
      </pc:sldChg>
      <pc:sldChg chg="del">
        <pc:chgData name="Beudeker-van Hemmen, Martine" userId="02bb35a7-fd74-4eec-857b-f19284e0091b" providerId="ADAL" clId="{FA0913DB-3260-4077-B761-DBB62E047ADD}" dt="2024-04-15T12:43:16.194" v="82" actId="47"/>
        <pc:sldMkLst>
          <pc:docMk/>
          <pc:sldMk cId="2665102315" sldId="268"/>
        </pc:sldMkLst>
      </pc:sldChg>
      <pc:sldChg chg="del">
        <pc:chgData name="Beudeker-van Hemmen, Martine" userId="02bb35a7-fd74-4eec-857b-f19284e0091b" providerId="ADAL" clId="{FA0913DB-3260-4077-B761-DBB62E047ADD}" dt="2024-04-15T12:43:13.820" v="80" actId="47"/>
        <pc:sldMkLst>
          <pc:docMk/>
          <pc:sldMk cId="4233729950" sldId="269"/>
        </pc:sldMkLst>
      </pc:sldChg>
      <pc:sldChg chg="del">
        <pc:chgData name="Beudeker-van Hemmen, Martine" userId="02bb35a7-fd74-4eec-857b-f19284e0091b" providerId="ADAL" clId="{FA0913DB-3260-4077-B761-DBB62E047ADD}" dt="2024-04-15T12:44:40.317" v="96" actId="47"/>
        <pc:sldMkLst>
          <pc:docMk/>
          <pc:sldMk cId="3163216325" sldId="270"/>
        </pc:sldMkLst>
      </pc:sldChg>
      <pc:sldChg chg="addSp delSp modSp mod modNotesTx">
        <pc:chgData name="Beudeker-van Hemmen, Martine" userId="02bb35a7-fd74-4eec-857b-f19284e0091b" providerId="ADAL" clId="{FA0913DB-3260-4077-B761-DBB62E047ADD}" dt="2024-04-15T12:53:39.091" v="1102" actId="20577"/>
        <pc:sldMkLst>
          <pc:docMk/>
          <pc:sldMk cId="3682097529" sldId="271"/>
        </pc:sldMkLst>
        <pc:spChg chg="mod">
          <ac:chgData name="Beudeker-van Hemmen, Martine" userId="02bb35a7-fd74-4eec-857b-f19284e0091b" providerId="ADAL" clId="{FA0913DB-3260-4077-B761-DBB62E047ADD}" dt="2024-04-15T12:44:57.395" v="128" actId="20577"/>
          <ac:spMkLst>
            <pc:docMk/>
            <pc:sldMk cId="3682097529" sldId="271"/>
            <ac:spMk id="2" creationId="{EE84435B-4078-60C2-29D2-AB9BF2781966}"/>
          </ac:spMkLst>
        </pc:spChg>
        <pc:spChg chg="add del">
          <ac:chgData name="Beudeker-van Hemmen, Martine" userId="02bb35a7-fd74-4eec-857b-f19284e0091b" providerId="ADAL" clId="{FA0913DB-3260-4077-B761-DBB62E047ADD}" dt="2024-04-15T12:46:11.039" v="158" actId="478"/>
          <ac:spMkLst>
            <pc:docMk/>
            <pc:sldMk cId="3682097529" sldId="271"/>
            <ac:spMk id="5" creationId="{4B587E80-82C9-0B14-FE32-E3B84E57057A}"/>
          </ac:spMkLst>
        </pc:spChg>
        <pc:spChg chg="mod">
          <ac:chgData name="Beudeker-van Hemmen, Martine" userId="02bb35a7-fd74-4eec-857b-f19284e0091b" providerId="ADAL" clId="{FA0913DB-3260-4077-B761-DBB62E047ADD}" dt="2024-04-15T12:53:39.091" v="1102" actId="20577"/>
          <ac:spMkLst>
            <pc:docMk/>
            <pc:sldMk cId="3682097529" sldId="271"/>
            <ac:spMk id="6" creationId="{1FB38A46-5E75-14CF-45A6-5778710A744F}"/>
          </ac:spMkLst>
        </pc:spChg>
      </pc:sldChg>
      <pc:sldChg chg="del">
        <pc:chgData name="Beudeker-van Hemmen, Martine" userId="02bb35a7-fd74-4eec-857b-f19284e0091b" providerId="ADAL" clId="{FA0913DB-3260-4077-B761-DBB62E047ADD}" dt="2024-04-15T12:44:43.254" v="98" actId="47"/>
        <pc:sldMkLst>
          <pc:docMk/>
          <pc:sldMk cId="783531291" sldId="272"/>
        </pc:sldMkLst>
      </pc:sldChg>
      <pc:sldChg chg="addSp delSp add del setBg delDesignElem">
        <pc:chgData name="Beudeker-van Hemmen, Martine" userId="02bb35a7-fd74-4eec-857b-f19284e0091b" providerId="ADAL" clId="{FA0913DB-3260-4077-B761-DBB62E047ADD}" dt="2024-04-15T12:46:18.666" v="161"/>
        <pc:sldMkLst>
          <pc:docMk/>
          <pc:sldMk cId="3657338786" sldId="272"/>
        </pc:sldMkLst>
        <pc:spChg chg="add del">
          <ac:chgData name="Beudeker-van Hemmen, Martine" userId="02bb35a7-fd74-4eec-857b-f19284e0091b" providerId="ADAL" clId="{FA0913DB-3260-4077-B761-DBB62E047ADD}" dt="2024-04-15T12:46:18.666" v="161"/>
          <ac:spMkLst>
            <pc:docMk/>
            <pc:sldMk cId="3657338786" sldId="272"/>
            <ac:spMk id="8" creationId="{92CBD59B-5C2F-E485-6DD9-E9F847CA750B}"/>
          </ac:spMkLst>
        </pc:spChg>
        <pc:spChg chg="add del">
          <ac:chgData name="Beudeker-van Hemmen, Martine" userId="02bb35a7-fd74-4eec-857b-f19284e0091b" providerId="ADAL" clId="{FA0913DB-3260-4077-B761-DBB62E047ADD}" dt="2024-04-15T12:46:18.666" v="161"/>
          <ac:spMkLst>
            <pc:docMk/>
            <pc:sldMk cId="3657338786" sldId="272"/>
            <ac:spMk id="10" creationId="{CFD3AE44-4904-1797-966A-6454A7061636}"/>
          </ac:spMkLst>
        </pc:spChg>
      </pc:sldChg>
      <pc:sldChg chg="del">
        <pc:chgData name="Beudeker-van Hemmen, Martine" userId="02bb35a7-fd74-4eec-857b-f19284e0091b" providerId="ADAL" clId="{FA0913DB-3260-4077-B761-DBB62E047ADD}" dt="2024-04-15T12:44:47.835" v="104" actId="47"/>
        <pc:sldMkLst>
          <pc:docMk/>
          <pc:sldMk cId="3279130039" sldId="273"/>
        </pc:sldMkLst>
      </pc:sldChg>
      <pc:sldChg chg="del">
        <pc:chgData name="Beudeker-van Hemmen, Martine" userId="02bb35a7-fd74-4eec-857b-f19284e0091b" providerId="ADAL" clId="{FA0913DB-3260-4077-B761-DBB62E047ADD}" dt="2024-04-15T12:44:48.752" v="105" actId="47"/>
        <pc:sldMkLst>
          <pc:docMk/>
          <pc:sldMk cId="2516411415" sldId="274"/>
        </pc:sldMkLst>
      </pc:sldChg>
      <pc:sldChg chg="del">
        <pc:chgData name="Beudeker-van Hemmen, Martine" userId="02bb35a7-fd74-4eec-857b-f19284e0091b" providerId="ADAL" clId="{FA0913DB-3260-4077-B761-DBB62E047ADD}" dt="2024-04-15T12:44:44.277" v="99" actId="47"/>
        <pc:sldMkLst>
          <pc:docMk/>
          <pc:sldMk cId="1563762051" sldId="275"/>
        </pc:sldMkLst>
      </pc:sldChg>
      <pc:sldChg chg="del">
        <pc:chgData name="Beudeker-van Hemmen, Martine" userId="02bb35a7-fd74-4eec-857b-f19284e0091b" providerId="ADAL" clId="{FA0913DB-3260-4077-B761-DBB62E047ADD}" dt="2024-04-15T12:44:45.258" v="100" actId="47"/>
        <pc:sldMkLst>
          <pc:docMk/>
          <pc:sldMk cId="71628643" sldId="276"/>
        </pc:sldMkLst>
      </pc:sldChg>
      <pc:sldChg chg="del">
        <pc:chgData name="Beudeker-van Hemmen, Martine" userId="02bb35a7-fd74-4eec-857b-f19284e0091b" providerId="ADAL" clId="{FA0913DB-3260-4077-B761-DBB62E047ADD}" dt="2024-04-15T12:44:46.013" v="101" actId="47"/>
        <pc:sldMkLst>
          <pc:docMk/>
          <pc:sldMk cId="1298727235" sldId="277"/>
        </pc:sldMkLst>
      </pc:sldChg>
      <pc:sldChg chg="del">
        <pc:chgData name="Beudeker-van Hemmen, Martine" userId="02bb35a7-fd74-4eec-857b-f19284e0091b" providerId="ADAL" clId="{FA0913DB-3260-4077-B761-DBB62E047ADD}" dt="2024-04-15T12:44:46.584" v="102" actId="47"/>
        <pc:sldMkLst>
          <pc:docMk/>
          <pc:sldMk cId="1661384279" sldId="278"/>
        </pc:sldMkLst>
      </pc:sldChg>
      <pc:sldChg chg="del">
        <pc:chgData name="Beudeker-van Hemmen, Martine" userId="02bb35a7-fd74-4eec-857b-f19284e0091b" providerId="ADAL" clId="{FA0913DB-3260-4077-B761-DBB62E047ADD}" dt="2024-04-15T12:44:47.063" v="103" actId="47"/>
        <pc:sldMkLst>
          <pc:docMk/>
          <pc:sldMk cId="2329868233" sldId="279"/>
        </pc:sldMkLst>
      </pc:sldChg>
      <pc:sldChg chg="modSp add mod">
        <pc:chgData name="Beudeker-van Hemmen, Martine" userId="02bb35a7-fd74-4eec-857b-f19284e0091b" providerId="ADAL" clId="{FA0913DB-3260-4077-B761-DBB62E047ADD}" dt="2024-04-15T13:14:10.097" v="1303" actId="20577"/>
        <pc:sldMkLst>
          <pc:docMk/>
          <pc:sldMk cId="2975800809" sldId="280"/>
        </pc:sldMkLst>
        <pc:spChg chg="mod">
          <ac:chgData name="Beudeker-van Hemmen, Martine" userId="02bb35a7-fd74-4eec-857b-f19284e0091b" providerId="ADAL" clId="{FA0913DB-3260-4077-B761-DBB62E047ADD}" dt="2024-04-15T12:46:23.315" v="171" actId="20577"/>
          <ac:spMkLst>
            <pc:docMk/>
            <pc:sldMk cId="2975800809" sldId="280"/>
            <ac:spMk id="2" creationId="{B4F609CB-AAA7-F200-805E-35338F56D69C}"/>
          </ac:spMkLst>
        </pc:spChg>
        <pc:spChg chg="mod">
          <ac:chgData name="Beudeker-van Hemmen, Martine" userId="02bb35a7-fd74-4eec-857b-f19284e0091b" providerId="ADAL" clId="{FA0913DB-3260-4077-B761-DBB62E047ADD}" dt="2024-04-15T13:14:10.097" v="1303" actId="20577"/>
          <ac:spMkLst>
            <pc:docMk/>
            <pc:sldMk cId="2975800809" sldId="280"/>
            <ac:spMk id="6" creationId="{126E9CA5-8E62-296D-5CB3-486143AFBCE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25674-C3B8-4908-88A5-4A78FD135B13}" type="datetimeFigureOut">
              <a:rPr lang="nl-NL" smtClean="0"/>
              <a:t>15-4-2024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627AFD-0509-4E8E-A741-745AF9C6CF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4265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1200" dirty="0">
                <a:solidFill>
                  <a:prstClr val="black"/>
                </a:solidFill>
                <a:latin typeface="Calibri" panose="020F0502020204030204"/>
              </a:rPr>
              <a:t>Vaste gedragswetenschapper, 8 uur per week inzet van Karakter is geborgd.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27AFD-0509-4E8E-A741-745AF9C6CF70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55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B079AC-BC62-0773-FF30-01F4015CCC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7E8FCD0-3C2C-0BD6-06F0-8C50C9256A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3180E9F-C3DB-A714-E015-D9C6021C1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EAD2-0E6E-4892-883B-532FE7CA7E31}" type="datetimeFigureOut">
              <a:rPr lang="nl-NL" smtClean="0"/>
              <a:t>15-4-2024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9E93FA7-61A3-C711-E010-7DA2D1DD7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A2DC054-A90B-1508-F6CA-FE7C9BC15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F108D-5294-48CD-9CBF-DFED49601C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9860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75A563-5855-9EC3-0FA5-4A1ED9AB5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E0F93DC-68D7-6B3C-52F7-9294B21FDE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2D38F8B-1758-05C0-E271-4B4702F83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EAD2-0E6E-4892-883B-532FE7CA7E31}" type="datetimeFigureOut">
              <a:rPr lang="nl-NL" smtClean="0"/>
              <a:t>15-4-2024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C4BD987-2B65-2528-6FBC-F911F73EC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46158B3-F2E7-C834-E677-595A03F79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F108D-5294-48CD-9CBF-DFED49601C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8097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00C0DF56-20CA-051D-97F8-CD54C41443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AB745D9-D19C-D7C0-A4FC-092934F305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347256E-6FEA-E063-7640-5E98248B2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EAD2-0E6E-4892-883B-532FE7CA7E31}" type="datetimeFigureOut">
              <a:rPr lang="nl-NL" smtClean="0"/>
              <a:t>15-4-2024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EF8AB53-0EF8-D3D9-75C4-632414837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8C9BE3E-657A-EE57-8683-416E7C2E3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F108D-5294-48CD-9CBF-DFED49601C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6458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2CA960-B0F3-6503-5A86-80A7BF0C6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F592A54-89F5-D4B6-3A39-7E28F98B3A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057188B-CFF2-C399-F2B3-7F433173E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EAD2-0E6E-4892-883B-532FE7CA7E31}" type="datetimeFigureOut">
              <a:rPr lang="nl-NL" smtClean="0"/>
              <a:t>15-4-2024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9F101EC-9A06-9D0C-BBA1-2591F083A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00AC36B-A506-92D9-D27D-E1DFA8A9C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F108D-5294-48CD-9CBF-DFED49601C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5573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6F30D3-3193-3450-46D0-20137CFA1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9C54BE2-2177-5453-ACB7-818853DCB9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49E970E-DCDE-7C4A-8165-0B6B72977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EAD2-0E6E-4892-883B-532FE7CA7E31}" type="datetimeFigureOut">
              <a:rPr lang="nl-NL" smtClean="0"/>
              <a:t>15-4-2024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83B22F1-14FD-C84D-719B-C8FF1BC04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29F6538-7FF2-2106-A3B6-DBC7B5F94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F108D-5294-48CD-9CBF-DFED49601C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2321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D3CE92-AAD8-8DBB-DA3D-5EAB03187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914568D-AA0E-BE29-C2BB-A7157EA72C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C1F03D7-8FE2-19DE-E3FE-7BAE98B5AA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400D087-1716-547F-DA58-BCB2EC99A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EAD2-0E6E-4892-883B-532FE7CA7E31}" type="datetimeFigureOut">
              <a:rPr lang="nl-NL" smtClean="0"/>
              <a:t>15-4-2024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7D7F0AC-6A1A-0AF7-818E-0A4E374FD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E3F5EB1-ECAD-A81B-72DB-E4A3989F0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F108D-5294-48CD-9CBF-DFED49601C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6353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0B0EA4-F94F-55FA-32DA-0BC79FD72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04C61D9-BD85-6329-3B96-DADE88C5F8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40E34FE-C8DD-5B30-8954-1EDEB8F90D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0F6F5B1-C5FA-1322-1C62-C489B2D59F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F23F3CA-3D37-7162-32CB-FA32B1729D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15E83D6-E83D-9760-E7A2-31CDF3CE4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EAD2-0E6E-4892-883B-532FE7CA7E31}" type="datetimeFigureOut">
              <a:rPr lang="nl-NL" smtClean="0"/>
              <a:t>15-4-2024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35B3720-9F4C-DD12-E45D-B2D51C7A5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18A7590-296D-7795-79E2-2B95297A9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F108D-5294-48CD-9CBF-DFED49601C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4934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6D88C7-A151-EF39-3CAE-76A464FB0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66E3D0F-CB56-C9C0-C10E-C7C284761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EAD2-0E6E-4892-883B-532FE7CA7E31}" type="datetimeFigureOut">
              <a:rPr lang="nl-NL" smtClean="0"/>
              <a:t>15-4-2024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CD0EDD3-C785-1623-28C6-8F662FAD6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5F2AA6E-C459-6DD1-B6D1-77C2B4424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F108D-5294-48CD-9CBF-DFED49601C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2446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EEEB41A-1303-0BF6-B0A2-3AB6660E3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EAD2-0E6E-4892-883B-532FE7CA7E31}" type="datetimeFigureOut">
              <a:rPr lang="nl-NL" smtClean="0"/>
              <a:t>15-4-2024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9E36B6E-DEB7-57EB-0B1F-F8322CF78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046B6AB-62CF-8D17-564B-AC4DCFA83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F108D-5294-48CD-9CBF-DFED49601C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3943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D6F55B-083A-69E9-0E91-D44CF99A9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1324B65-4934-CD17-4292-7014D3FC2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E534F5B-0C31-677A-598A-917F1AA9F3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93E0890-6266-7237-B942-2471E3E9E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EAD2-0E6E-4892-883B-532FE7CA7E31}" type="datetimeFigureOut">
              <a:rPr lang="nl-NL" smtClean="0"/>
              <a:t>15-4-2024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2D6AFE9-D15F-A5DD-1EF0-1CB59EFD3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85046D9-B3D4-913B-9B65-5F40582A5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F108D-5294-48CD-9CBF-DFED49601C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015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222446-2EE2-2FD6-A2D4-A56F7696A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88E690F-578D-175E-C400-0A0140399F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242B025-54DE-6387-80C0-0B0EF7A7DA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FCB7CB9-3149-4DD1-DBDB-76FAB10DB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EAD2-0E6E-4892-883B-532FE7CA7E31}" type="datetimeFigureOut">
              <a:rPr lang="nl-NL" smtClean="0"/>
              <a:t>15-4-2024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2236FBE-7F42-7CAC-467B-D6A583D76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8152E3E-E360-D773-F5F9-A83B54661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F108D-5294-48CD-9CBF-DFED49601C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409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1F7C2C2-8B29-7635-6C62-F06DB11B6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0F8D1B3-25F0-368B-B016-E5E513035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6CC7B94-08C8-7743-E9CC-128C987E6C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7EAD2-0E6E-4892-883B-532FE7CA7E31}" type="datetimeFigureOut">
              <a:rPr lang="nl-NL" smtClean="0"/>
              <a:t>15-4-2024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18FC69C-5E66-1296-5AB3-6C5FDAA4A8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63A211E-A553-ADEF-1FEA-82976578AF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F108D-5294-48CD-9CBF-DFED49601C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5880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035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red bicycle parked beside black metal gate in front house">
            <a:extLst>
              <a:ext uri="{FF2B5EF4-FFF2-40B4-BE49-F238E27FC236}">
                <a16:creationId xmlns:a16="http://schemas.microsoft.com/office/drawing/2014/main" id="{B0FE81E4-E026-9AD7-938C-35058A2A43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49" b="5982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1149BD-A86E-888B-26A0-97F07146FE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Kleinschalig wonen in Veenendaal</a:t>
            </a: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EC176454-4CF3-5DD2-8A93-5D79196438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17360"/>
            <a:ext cx="9144000" cy="1655762"/>
          </a:xfrm>
        </p:spPr>
        <p:txBody>
          <a:bodyPr/>
          <a:lstStyle/>
          <a:p>
            <a:r>
              <a:rPr lang="nl-NL" dirty="0"/>
              <a:t>Een samenwerking tussen Pactum, Karakter en de FoodValley</a:t>
            </a:r>
          </a:p>
        </p:txBody>
      </p:sp>
    </p:spTree>
    <p:extLst>
      <p:ext uri="{BB962C8B-B14F-4D97-AF65-F5344CB8AC3E}">
        <p14:creationId xmlns:p14="http://schemas.microsoft.com/office/powerpoint/2010/main" val="31650676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E84435B-4078-60C2-29D2-AB9BF2781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sz="5400" dirty="0"/>
              <a:t>Aanleiding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6BBCF25-2584-8E4E-EE27-5071ABA49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nl-NL" sz="2200" dirty="0"/>
              <a:t>Jeugdhulpaanbieders zijn uitgedaagd om te komen met initiatieven om:</a:t>
            </a:r>
          </a:p>
          <a:p>
            <a:pPr lvl="1"/>
            <a:r>
              <a:rPr lang="nl-NL" sz="1800" dirty="0"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mbulante alternatieven te ontwikkelen voor jongeren gericht op het voorkomen, vervangen en verkorten van jeugdhulptrajecten met een 24-7 beschikbaarheid. De basis is dat de jeugdige ondersteuning op maat ontvangt op de plek waar hij/zij woont</a:t>
            </a:r>
            <a:b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nl-NL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</a:t>
            </a:r>
          </a:p>
          <a:p>
            <a:pPr lvl="1"/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Een alternatief voor drie milieu/gesloten jeugdzorg te ontwikkelen</a:t>
            </a:r>
          </a:p>
          <a:p>
            <a:pPr marL="457200" lvl="1" indent="0">
              <a:buNone/>
            </a:pPr>
            <a:endParaRPr lang="nl-NL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2200" dirty="0">
                <a:solidFill>
                  <a:prstClr val="black"/>
                </a:solidFill>
                <a:latin typeface="Calibri" panose="020F0502020204030204"/>
              </a:rPr>
              <a:t>Hierop zijn verschillende ideeën ingediend door zorgaanbieders die door een leesclub zijn beoordeeld (gemeenten, ervaringsdeskundige, RET en Jeugdbescherming). </a:t>
            </a:r>
            <a:r>
              <a:rPr lang="nl-NL" sz="2200" dirty="0" err="1">
                <a:solidFill>
                  <a:prstClr val="black"/>
                </a:solidFill>
                <a:latin typeface="Calibri" panose="020F0502020204030204"/>
              </a:rPr>
              <a:t>Oa</a:t>
            </a:r>
            <a:r>
              <a:rPr lang="nl-NL" sz="2200" dirty="0">
                <a:solidFill>
                  <a:prstClr val="black"/>
                </a:solidFill>
                <a:latin typeface="Calibri" panose="020F0502020204030204"/>
              </a:rPr>
              <a:t> het initiatieven uit gekomen:</a:t>
            </a:r>
          </a:p>
          <a:p>
            <a:pPr lvl="1">
              <a:spcBef>
                <a:spcPts val="1000"/>
              </a:spcBef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Het onvoorwaardelijk wonen initiatief van </a:t>
            </a:r>
            <a:r>
              <a:rPr kumimoji="0" lang="nl-B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Pactu</a:t>
            </a:r>
            <a:r>
              <a:rPr lang="nl-BE" sz="1800" dirty="0">
                <a:solidFill>
                  <a:prstClr val="black"/>
                </a:solidFill>
                <a:latin typeface="Calibri" panose="020F0502020204030204"/>
              </a:rPr>
              <a:t>m</a:t>
            </a: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nl-NL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lvl="1" indent="0">
              <a:buNone/>
            </a:pP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2024777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E84435B-4078-60C2-29D2-AB9BF2781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sz="5400" dirty="0"/>
              <a:t>De inhoud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6BBCF25-2584-8E4E-EE27-5071ABA49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Wonen staat centraal: pedagogisch klimaat vanuit Pactum, behandeling vanuit Karakter. Daarnaast </a:t>
            </a:r>
            <a:r>
              <a:rPr lang="nl-NL" sz="2200" dirty="0">
                <a:solidFill>
                  <a:prstClr val="black"/>
                </a:solidFill>
                <a:latin typeface="Calibri" panose="020F0502020204030204"/>
              </a:rPr>
              <a:t>gezamenlijke opstart, trainen en triage. Verder kan Pactum Karkater altijd consulteren. </a:t>
            </a:r>
          </a:p>
          <a:p>
            <a:pPr>
              <a:defRPr/>
            </a:pP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Hulp voor de jongeren is maatwerk: per jongere wordt bepaald welke hulpverlening nodig is.</a:t>
            </a:r>
          </a:p>
          <a:p>
            <a:pPr>
              <a:defRPr/>
            </a:pP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Jongere blijft</a:t>
            </a:r>
            <a:r>
              <a:rPr lang="nl-NL" sz="2200" dirty="0">
                <a:solidFill>
                  <a:prstClr val="black"/>
                </a:solidFill>
                <a:latin typeface="Calibri" panose="020F0502020204030204"/>
              </a:rPr>
              <a:t>, ook nadat een behandeltraject is gestopt.</a:t>
            </a:r>
          </a:p>
          <a:p>
            <a:pPr>
              <a:defRPr/>
            </a:pP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ieder geval tot het 18</a:t>
            </a:r>
            <a:r>
              <a:rPr kumimoji="0" lang="nl-NL" sz="2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levensjaar,  wordt verlengd indien nodig (verlengde jeugdwet).</a:t>
            </a:r>
          </a:p>
          <a:p>
            <a:pPr>
              <a:defRPr/>
            </a:pPr>
            <a:r>
              <a:rPr lang="nl-NL" sz="2200" dirty="0">
                <a:solidFill>
                  <a:prstClr val="black"/>
                </a:solidFill>
                <a:latin typeface="Calibri" panose="020F0502020204030204"/>
              </a:rPr>
              <a:t>Gemeente van herkomst zal zich inspannen om een vervolgplek te vinden (regulier wonen, beschermd wonen, kamers met aandacht, etc.).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nl-NL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lvl="1" indent="0">
              <a:buNone/>
            </a:pP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225292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E84435B-4078-60C2-29D2-AB9BF2781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nl-NL" sz="5400" dirty="0"/>
              <a:t>De locatie</a:t>
            </a:r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6BBCF25-2584-8E4E-EE27-5071ABA49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 fontScale="92500"/>
          </a:bodyPr>
          <a:lstStyle/>
          <a:p>
            <a:r>
              <a:rPr lang="nl-NL" sz="2200" dirty="0"/>
              <a:t>In de stad Veenendaal</a:t>
            </a:r>
          </a:p>
          <a:p>
            <a:r>
              <a:rPr lang="nl-NL" sz="2200" dirty="0"/>
              <a:t>2x5 studio’s voor jongeren van 12-18 jaar </a:t>
            </a:r>
          </a:p>
          <a:p>
            <a:r>
              <a:rPr lang="nl-NL" sz="2200" dirty="0"/>
              <a:t>Eigen studio met badkamer</a:t>
            </a:r>
          </a:p>
          <a:p>
            <a:r>
              <a:rPr lang="nl-NL" sz="2200" dirty="0"/>
              <a:t>Met woonkamer en logeermogelijkheden voor familie</a:t>
            </a:r>
          </a:p>
          <a:p>
            <a:r>
              <a:rPr lang="nl-NL" sz="2200" dirty="0"/>
              <a:t>Voor jeugdigen uit regio FoodValley</a:t>
            </a:r>
          </a:p>
          <a:p>
            <a:r>
              <a:rPr lang="nl-NL" sz="2200" dirty="0"/>
              <a:t>Sluit aan op de visie, normaliseren en dichtbij</a:t>
            </a:r>
          </a:p>
          <a:p>
            <a:endParaRPr lang="nl-NL" sz="2200" dirty="0"/>
          </a:p>
          <a:p>
            <a:pPr marL="0" marR="0" lvl="0" indent="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nl-NL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lvl="1" indent="0">
              <a:buNone/>
            </a:pPr>
            <a:endParaRPr lang="nl-BE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nl-NL" sz="2200" dirty="0"/>
          </a:p>
        </p:txBody>
      </p:sp>
      <p:pic>
        <p:nvPicPr>
          <p:cNvPr id="4" name="Afbeelding 3" descr="Reinaerde Ghandistraat - Reinaerde">
            <a:extLst>
              <a:ext uri="{FF2B5EF4-FFF2-40B4-BE49-F238E27FC236}">
                <a16:creationId xmlns:a16="http://schemas.microsoft.com/office/drawing/2014/main" id="{E6E52438-06D4-15B4-C5C4-F9F40A286A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1" r="15841"/>
          <a:stretch/>
        </p:blipFill>
        <p:spPr bwMode="auto">
          <a:xfrm>
            <a:off x="9580228" y="4255638"/>
            <a:ext cx="2610249" cy="2602362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</p:spPr>
      </p:pic>
      <p:pic>
        <p:nvPicPr>
          <p:cNvPr id="9" name="Afbeelding 8" descr="Afbeelding met overdekt, muur, Daglicht aanbrengen, gebouw&#10;&#10;Automatisch gegenereerde beschrijving">
            <a:extLst>
              <a:ext uri="{FF2B5EF4-FFF2-40B4-BE49-F238E27FC236}">
                <a16:creationId xmlns:a16="http://schemas.microsoft.com/office/drawing/2014/main" id="{F3D9565F-AF55-3743-C621-92DE8063B1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59898" y="549424"/>
            <a:ext cx="3367491" cy="2525618"/>
          </a:xfrm>
          <a:prstGeom prst="rect">
            <a:avLst/>
          </a:prstGeom>
        </p:spPr>
      </p:pic>
      <p:pic>
        <p:nvPicPr>
          <p:cNvPr id="11" name="Afbeelding 10" descr="Afbeelding met overdekt, muur, tegel, Badkameraccessoire&#10;&#10;Automatisch gegenereerde beschrijving">
            <a:extLst>
              <a:ext uri="{FF2B5EF4-FFF2-40B4-BE49-F238E27FC236}">
                <a16:creationId xmlns:a16="http://schemas.microsoft.com/office/drawing/2014/main" id="{E760C226-1F6F-FF61-E38C-094BE7799E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9258014" y="536862"/>
            <a:ext cx="3320668" cy="2490501"/>
          </a:xfrm>
          <a:prstGeom prst="rect">
            <a:avLst/>
          </a:prstGeom>
        </p:spPr>
      </p:pic>
      <p:pic>
        <p:nvPicPr>
          <p:cNvPr id="16" name="Afbeelding 15" descr="Afbeelding met Huishoudelijk apparaat, overdekt, Mechanische ventilator, muur&#10;&#10;Automatisch gegenereerde beschrijving">
            <a:extLst>
              <a:ext uri="{FF2B5EF4-FFF2-40B4-BE49-F238E27FC236}">
                <a16:creationId xmlns:a16="http://schemas.microsoft.com/office/drawing/2014/main" id="{497BEE8C-EE22-6563-2EC5-4020ADDAC5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45739" y="4244036"/>
            <a:ext cx="2670189" cy="200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694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E84435B-4078-60C2-29D2-AB9BF2781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sz="5400" dirty="0"/>
              <a:t>Resultaten tot nu toe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6BBCF25-2584-8E4E-EE27-5071ABA49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nl-NL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lvl="1" indent="0">
              <a:buNone/>
            </a:pP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nl-NL" sz="1800" dirty="0"/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1FB38A46-5E75-14CF-45A6-5778710A744F}"/>
              </a:ext>
            </a:extLst>
          </p:cNvPr>
          <p:cNvSpPr txBox="1">
            <a:spLocks/>
          </p:cNvSpPr>
          <p:nvPr/>
        </p:nvSpPr>
        <p:spPr>
          <a:xfrm>
            <a:off x="990600" y="2081784"/>
            <a:ext cx="10515600" cy="4251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BE" sz="2200" dirty="0">
                <a:solidFill>
                  <a:prstClr val="black"/>
                </a:solidFill>
                <a:latin typeface="Calibri" panose="020F0502020204030204"/>
              </a:rPr>
              <a:t>Op dit moment wonen er 5 jongeren in de voorziening en staan 4 jongeren aangemeld voor de intakeprocedure.</a:t>
            </a:r>
          </a:p>
          <a:p>
            <a:pPr>
              <a:defRPr/>
            </a:pPr>
            <a:r>
              <a:rPr lang="nl-BE" sz="2200" dirty="0">
                <a:solidFill>
                  <a:prstClr val="black"/>
                </a:solidFill>
                <a:latin typeface="Calibri" panose="020F0502020204030204"/>
              </a:rPr>
              <a:t>Genoeg geschikt personeel vinden was is en blijft een uitdaging.</a:t>
            </a:r>
          </a:p>
          <a:p>
            <a:pPr>
              <a:defRPr/>
            </a:pPr>
            <a:r>
              <a:rPr lang="nl-BE" sz="2200" dirty="0">
                <a:solidFill>
                  <a:prstClr val="black"/>
                </a:solidFill>
                <a:latin typeface="Calibri" panose="020F0502020204030204"/>
              </a:rPr>
              <a:t>Veel animo vanuit de regio: vrijwel direct meer aanmeldingen dan plekken.</a:t>
            </a:r>
          </a:p>
          <a:p>
            <a:pPr>
              <a:defRPr/>
            </a:pPr>
            <a:r>
              <a:rPr lang="nl-BE" sz="2200" dirty="0">
                <a:solidFill>
                  <a:prstClr val="black"/>
                </a:solidFill>
                <a:latin typeface="Calibri" panose="020F0502020204030204"/>
              </a:rPr>
              <a:t>Zorgvuldige matching belangrijk: Niet elke jongere past binnen de voorziening, daarom is ook niet elke jongere geplaatst.</a:t>
            </a:r>
          </a:p>
          <a:p>
            <a:pPr>
              <a:defRPr/>
            </a:pPr>
            <a:r>
              <a:rPr lang="nl-BE" sz="2200" dirty="0">
                <a:solidFill>
                  <a:prstClr val="black"/>
                </a:solidFill>
                <a:latin typeface="Calibri" panose="020F0502020204030204"/>
              </a:rPr>
              <a:t>Opvallend: veel jongeren hebben bij aanmelding geen school /vorm van dagbesteding.</a:t>
            </a:r>
          </a:p>
          <a:p>
            <a:pPr>
              <a:defRPr/>
            </a:pPr>
            <a:r>
              <a:rPr lang="nl-BE" sz="2200" dirty="0">
                <a:solidFill>
                  <a:prstClr val="black"/>
                </a:solidFill>
                <a:latin typeface="Calibri" panose="020F0502020204030204"/>
              </a:rPr>
              <a:t>Verwijzers zijn heel erg betrokken (zowel gemeenten als GI). Ze komen altijd mee naar gesprekken en zijn er ook als het even niet lekker gaat met de jeugdige.</a:t>
            </a:r>
          </a:p>
          <a:p>
            <a:pPr>
              <a:defRPr/>
            </a:pPr>
            <a:endParaRPr lang="nl-BE" sz="2200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defRPr/>
            </a:pPr>
            <a:endParaRPr lang="nl-BE" sz="2200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defRPr/>
            </a:pPr>
            <a:endParaRPr lang="nl-BE" sz="2200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defRPr/>
            </a:pPr>
            <a:endParaRPr lang="nl-BE" sz="2200" dirty="0">
              <a:solidFill>
                <a:prstClr val="black"/>
              </a:solidFill>
              <a:latin typeface="Calibri" panose="020F0502020204030204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nl-NL" sz="2200" dirty="0">
              <a:solidFill>
                <a:prstClr val="black"/>
              </a:solidFill>
              <a:latin typeface="Calibri" panose="020F0502020204030204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nl-BE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3682097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048654-B554-F4BB-7B36-3AA9CEF03B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C594605-6224-CA03-60D6-178407F904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4F609CB-AAA7-F200-805E-35338F56D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sz="5400" dirty="0"/>
              <a:t>Opening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9564541E-4E62-04D2-3892-4DAFA8797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CE0DD08-86CD-8E67-53D4-E9D55F957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nl-NL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lvl="1" indent="0">
              <a:buNone/>
            </a:pP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nl-NL" sz="1800" dirty="0"/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126E9CA5-8E62-296D-5CB3-486143AFBCE5}"/>
              </a:ext>
            </a:extLst>
          </p:cNvPr>
          <p:cNvSpPr txBox="1">
            <a:spLocks/>
          </p:cNvSpPr>
          <p:nvPr/>
        </p:nvSpPr>
        <p:spPr>
          <a:xfrm>
            <a:off x="838200" y="2145877"/>
            <a:ext cx="10515600" cy="4251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BE" sz="2200" dirty="0">
                <a:solidFill>
                  <a:prstClr val="black"/>
                </a:solidFill>
                <a:latin typeface="Calibri" panose="020F0502020204030204"/>
              </a:rPr>
              <a:t>Op </a:t>
            </a:r>
            <a:r>
              <a:rPr lang="nl-BE" sz="2200" b="1" dirty="0">
                <a:solidFill>
                  <a:prstClr val="black"/>
                </a:solidFill>
                <a:latin typeface="Calibri" panose="020F0502020204030204"/>
              </a:rPr>
              <a:t>13 juni 2024 16:00 </a:t>
            </a:r>
            <a:r>
              <a:rPr lang="nl-BE" sz="2200" dirty="0">
                <a:solidFill>
                  <a:prstClr val="black"/>
                </a:solidFill>
                <a:latin typeface="Calibri" panose="020F0502020204030204"/>
              </a:rPr>
              <a:t>is de opening van de </a:t>
            </a:r>
            <a:r>
              <a:rPr lang="nl-BE" sz="2200" dirty="0" err="1">
                <a:solidFill>
                  <a:prstClr val="black"/>
                </a:solidFill>
                <a:latin typeface="Calibri" panose="020F0502020204030204"/>
              </a:rPr>
              <a:t>Ghandistraat</a:t>
            </a:r>
            <a:r>
              <a:rPr lang="nl-BE" sz="2200" dirty="0">
                <a:solidFill>
                  <a:prstClr val="black"/>
                </a:solidFill>
                <a:latin typeface="Calibri" panose="020F0502020204030204"/>
              </a:rPr>
              <a:t>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 bent van harte welkom!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BE" sz="2200" dirty="0">
                <a:solidFill>
                  <a:prstClr val="black"/>
                </a:solidFill>
                <a:latin typeface="Calibri" panose="020F0502020204030204"/>
              </a:rPr>
              <a:t>Adres: </a:t>
            </a:r>
            <a:r>
              <a:rPr lang="nl-BE" sz="2200" dirty="0" err="1">
                <a:solidFill>
                  <a:prstClr val="black"/>
                </a:solidFill>
                <a:latin typeface="Calibri" panose="020F0502020204030204"/>
              </a:rPr>
              <a:t>Ghandistraat</a:t>
            </a:r>
            <a:r>
              <a:rPr lang="nl-BE" sz="2200" dirty="0">
                <a:solidFill>
                  <a:prstClr val="black"/>
                </a:solidFill>
                <a:latin typeface="Calibri" panose="020F0502020204030204"/>
              </a:rPr>
              <a:t> 129, 3902KR Veenendaal</a:t>
            </a:r>
            <a:endParaRPr kumimoji="0" lang="nl-BE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BE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BE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BE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580080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1D6E94750BC141A830A40222BFEF3B" ma:contentTypeVersion="18" ma:contentTypeDescription="Een nieuw document maken." ma:contentTypeScope="" ma:versionID="4b02650fbe48279072d84015a1f62164">
  <xsd:schema xmlns:xsd="http://www.w3.org/2001/XMLSchema" xmlns:xs="http://www.w3.org/2001/XMLSchema" xmlns:p="http://schemas.microsoft.com/office/2006/metadata/properties" xmlns:ns2="92e7d4b6-8e95-4296-aa15-9c07eb79f440" xmlns:ns3="46157429-4ead-4dea-8aa2-26a9c90d8980" targetNamespace="http://schemas.microsoft.com/office/2006/metadata/properties" ma:root="true" ma:fieldsID="9795e752451fa1adf3e8b2b6889c48c2" ns2:_="" ns3:_="">
    <xsd:import namespace="92e7d4b6-8e95-4296-aa15-9c07eb79f440"/>
    <xsd:import namespace="46157429-4ead-4dea-8aa2-26a9c90d89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e7d4b6-8e95-4296-aa15-9c07eb79f4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Afbeeldingtags" ma:readOnly="false" ma:fieldId="{5cf76f15-5ced-4ddc-b409-7134ff3c332f}" ma:taxonomyMulti="true" ma:sspId="9e2a10d6-0e0d-4e5b-b58f-e01de68051d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157429-4ead-4dea-8aa2-26a9c90d898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0ff7ae30-8055-45f2-a07b-f2af43b8e4bb}" ma:internalName="TaxCatchAll" ma:readOnly="false" ma:showField="CatchAllData" ma:web="46157429-4ead-4dea-8aa2-26a9c90d89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6157429-4ead-4dea-8aa2-26a9c90d8980" xsi:nil="true"/>
    <lcf76f155ced4ddcb4097134ff3c332f xmlns="92e7d4b6-8e95-4296-aa15-9c07eb79f44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CFD0992-52FF-4684-A397-875B1E20CD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e7d4b6-8e95-4296-aa15-9c07eb79f440"/>
    <ds:schemaRef ds:uri="46157429-4ead-4dea-8aa2-26a9c90d89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3849E8C-72AE-4957-9F8A-A9EA820AE5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BC2D9A4-077B-48D9-9AE6-D6AD98D47224}">
  <ds:schemaRefs>
    <ds:schemaRef ds:uri="http://schemas.microsoft.com/office/2006/metadata/properties"/>
    <ds:schemaRef ds:uri="http://schemas.microsoft.com/office/infopath/2007/PartnerControls"/>
    <ds:schemaRef ds:uri="46157429-4ead-4dea-8aa2-26a9c90d8980"/>
    <ds:schemaRef ds:uri="92e7d4b6-8e95-4296-aa15-9c07eb79f44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394</Words>
  <Application>Microsoft Office PowerPoint</Application>
  <PresentationFormat>Breedbeeld</PresentationFormat>
  <Paragraphs>50</Paragraphs>
  <Slides>6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Kantoorthema</vt:lpstr>
      <vt:lpstr>Kleinschalig wonen in Veenendaal</vt:lpstr>
      <vt:lpstr>Aanleiding</vt:lpstr>
      <vt:lpstr>De inhoud</vt:lpstr>
      <vt:lpstr>De locatie</vt:lpstr>
      <vt:lpstr>Resultaten tot nu toe</vt:lpstr>
      <vt:lpstr>Opening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Onvoorwaardelijk wonen in de FoodValley</dc:title>
  <dc:creator>Hemmen, Martine van</dc:creator>
  <cp:lastModifiedBy>Beudeker-van Hemmen, Martine</cp:lastModifiedBy>
  <cp:revision>6</cp:revision>
  <dcterms:created xsi:type="dcterms:W3CDTF">2023-02-08T14:40:22Z</dcterms:created>
  <dcterms:modified xsi:type="dcterms:W3CDTF">2024-04-15T13:14:24Z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0x010100001D6E94750BC141A830A40222BFEF3B</vt:lpwstr>
  </property>
  <property fmtid="{D5CDD505-2E9C-101B-9397-08002B2CF9AE}" pid="3" name="MediaServiceImageTags">
    <vt:lpwstr/>
  </property>
</Properties>
</file>